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88" r:id="rId4"/>
    <p:sldId id="289" r:id="rId5"/>
    <p:sldId id="290" r:id="rId6"/>
    <p:sldId id="291" r:id="rId7"/>
    <p:sldId id="294" r:id="rId8"/>
    <p:sldId id="292" r:id="rId9"/>
    <p:sldId id="293" r:id="rId10"/>
    <p:sldId id="295" r:id="rId11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3"/>
      <p:bold r:id="rId14"/>
      <p:italic r:id="rId15"/>
      <p:boldItalic r:id="rId16"/>
    </p:embeddedFont>
    <p:embeddedFont>
      <p:font typeface="Fira Sans Extra Condensed" panose="020B0503050000020004" pitchFamily="34" charset="0"/>
      <p:regular r:id="rId17"/>
      <p:bold r:id="rId18"/>
      <p:italic r:id="rId19"/>
      <p:boldItalic r:id="rId20"/>
    </p:embeddedFont>
    <p:embeddedFont>
      <p:font typeface="Fira Sans Extra Condensed SemiBold" panose="020B060402020202020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ECA3A-2041-46CB-A20B-415C403FA3FC}" v="33" dt="2024-06-03T15:40:17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61" autoAdjust="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Duarte" userId="32cfc397-65a1-44b7-acd3-28b3a970fb51" providerId="ADAL" clId="{354ECA3A-2041-46CB-A20B-415C403FA3FC}"/>
    <pc:docChg chg="undo custSel addSld modSld">
      <pc:chgData name="Guilherme Duarte" userId="32cfc397-65a1-44b7-acd3-28b3a970fb51" providerId="ADAL" clId="{354ECA3A-2041-46CB-A20B-415C403FA3FC}" dt="2024-06-03T15:40:17.030" v="678" actId="1076"/>
      <pc:docMkLst>
        <pc:docMk/>
      </pc:docMkLst>
      <pc:sldChg chg="addSp modSp mod modAnim">
        <pc:chgData name="Guilherme Duarte" userId="32cfc397-65a1-44b7-acd3-28b3a970fb51" providerId="ADAL" clId="{354ECA3A-2041-46CB-A20B-415C403FA3FC}" dt="2024-06-03T14:56:34.468" v="20" actId="1076"/>
        <pc:sldMkLst>
          <pc:docMk/>
          <pc:sldMk cId="1664233002" sldId="291"/>
        </pc:sldMkLst>
        <pc:spChg chg="add mod">
          <ac:chgData name="Guilherme Duarte" userId="32cfc397-65a1-44b7-acd3-28b3a970fb51" providerId="ADAL" clId="{354ECA3A-2041-46CB-A20B-415C403FA3FC}" dt="2024-06-03T14:56:34.468" v="20" actId="1076"/>
          <ac:spMkLst>
            <pc:docMk/>
            <pc:sldMk cId="1664233002" sldId="291"/>
            <ac:spMk id="3" creationId="{E090DA3F-80CC-10AC-8880-556E85B70442}"/>
          </ac:spMkLst>
        </pc:spChg>
        <pc:spChg chg="mod">
          <ac:chgData name="Guilherme Duarte" userId="32cfc397-65a1-44b7-acd3-28b3a970fb51" providerId="ADAL" clId="{354ECA3A-2041-46CB-A20B-415C403FA3FC}" dt="2024-06-03T14:49:21.115" v="4" actId="1076"/>
          <ac:spMkLst>
            <pc:docMk/>
            <pc:sldMk cId="1664233002" sldId="291"/>
            <ac:spMk id="9" creationId="{1C72A7B1-E0F3-297A-4ACC-DB3590B0E40D}"/>
          </ac:spMkLst>
        </pc:spChg>
        <pc:picChg chg="add mod">
          <ac:chgData name="Guilherme Duarte" userId="32cfc397-65a1-44b7-acd3-28b3a970fb51" providerId="ADAL" clId="{354ECA3A-2041-46CB-A20B-415C403FA3FC}" dt="2024-06-03T14:49:30.795" v="7" actId="1076"/>
          <ac:picMkLst>
            <pc:docMk/>
            <pc:sldMk cId="1664233002" sldId="291"/>
            <ac:picMk id="2" creationId="{94F445F9-F707-6B8F-B1F4-CC2F411A45FE}"/>
          </ac:picMkLst>
        </pc:picChg>
      </pc:sldChg>
      <pc:sldChg chg="addSp delSp modSp add mod">
        <pc:chgData name="Guilherme Duarte" userId="32cfc397-65a1-44b7-acd3-28b3a970fb51" providerId="ADAL" clId="{354ECA3A-2041-46CB-A20B-415C403FA3FC}" dt="2024-06-03T15:10:46.117" v="366" actId="20577"/>
        <pc:sldMkLst>
          <pc:docMk/>
          <pc:sldMk cId="3746211756" sldId="292"/>
        </pc:sldMkLst>
        <pc:spChg chg="mod">
          <ac:chgData name="Guilherme Duarte" userId="32cfc397-65a1-44b7-acd3-28b3a970fb51" providerId="ADAL" clId="{354ECA3A-2041-46CB-A20B-415C403FA3FC}" dt="2024-06-03T15:10:46.117" v="366" actId="20577"/>
          <ac:spMkLst>
            <pc:docMk/>
            <pc:sldMk cId="3746211756" sldId="292"/>
            <ac:spMk id="4" creationId="{168B2E42-3145-B3BB-E5BB-DB529101144E}"/>
          </ac:spMkLst>
        </pc:spChg>
        <pc:spChg chg="del">
          <ac:chgData name="Guilherme Duarte" userId="32cfc397-65a1-44b7-acd3-28b3a970fb51" providerId="ADAL" clId="{354ECA3A-2041-46CB-A20B-415C403FA3FC}" dt="2024-06-03T15:04:28.946" v="52" actId="478"/>
          <ac:spMkLst>
            <pc:docMk/>
            <pc:sldMk cId="3746211756" sldId="292"/>
            <ac:spMk id="8" creationId="{99CF2102-7DDA-50C9-9F5D-8AFEA71C2483}"/>
          </ac:spMkLst>
        </pc:spChg>
        <pc:spChg chg="mod">
          <ac:chgData name="Guilherme Duarte" userId="32cfc397-65a1-44b7-acd3-28b3a970fb51" providerId="ADAL" clId="{354ECA3A-2041-46CB-A20B-415C403FA3FC}" dt="2024-06-03T15:04:22.403" v="51" actId="20577"/>
          <ac:spMkLst>
            <pc:docMk/>
            <pc:sldMk cId="3746211756" sldId="292"/>
            <ac:spMk id="9" creationId="{1C72A7B1-E0F3-297A-4ACC-DB3590B0E40D}"/>
          </ac:spMkLst>
        </pc:spChg>
        <pc:picChg chg="add mod">
          <ac:chgData name="Guilherme Duarte" userId="32cfc397-65a1-44b7-acd3-28b3a970fb51" providerId="ADAL" clId="{354ECA3A-2041-46CB-A20B-415C403FA3FC}" dt="2024-06-03T15:04:07.254" v="31" actId="1076"/>
          <ac:picMkLst>
            <pc:docMk/>
            <pc:sldMk cId="3746211756" sldId="292"/>
            <ac:picMk id="2" creationId="{3571C075-379F-ABA3-3CA7-ECBD11CDD86E}"/>
          </ac:picMkLst>
        </pc:picChg>
        <pc:picChg chg="del">
          <ac:chgData name="Guilherme Duarte" userId="32cfc397-65a1-44b7-acd3-28b3a970fb51" providerId="ADAL" clId="{354ECA3A-2041-46CB-A20B-415C403FA3FC}" dt="2024-06-03T15:04:11.233" v="32" actId="478"/>
          <ac:picMkLst>
            <pc:docMk/>
            <pc:sldMk cId="3746211756" sldId="292"/>
            <ac:picMk id="3" creationId="{E15F3595-29B7-61B6-F16F-2207013F38F3}"/>
          </ac:picMkLst>
        </pc:picChg>
        <pc:picChg chg="del mod">
          <ac:chgData name="Guilherme Duarte" userId="32cfc397-65a1-44b7-acd3-28b3a970fb51" providerId="ADAL" clId="{354ECA3A-2041-46CB-A20B-415C403FA3FC}" dt="2024-06-03T15:04:02.762" v="30" actId="478"/>
          <ac:picMkLst>
            <pc:docMk/>
            <pc:sldMk cId="3746211756" sldId="292"/>
            <ac:picMk id="6" creationId="{9442F581-DB79-0DCC-FA45-C025D3811419}"/>
          </ac:picMkLst>
        </pc:picChg>
        <pc:picChg chg="mod ord">
          <ac:chgData name="Guilherme Duarte" userId="32cfc397-65a1-44b7-acd3-28b3a970fb51" providerId="ADAL" clId="{354ECA3A-2041-46CB-A20B-415C403FA3FC}" dt="2024-06-03T15:06:38.290" v="60" actId="170"/>
          <ac:picMkLst>
            <pc:docMk/>
            <pc:sldMk cId="3746211756" sldId="292"/>
            <ac:picMk id="7" creationId="{5718D7D6-504F-5EF6-20B8-A753055850D0}"/>
          </ac:picMkLst>
        </pc:picChg>
        <pc:picChg chg="add mod ord">
          <ac:chgData name="Guilherme Duarte" userId="32cfc397-65a1-44b7-acd3-28b3a970fb51" providerId="ADAL" clId="{354ECA3A-2041-46CB-A20B-415C403FA3FC}" dt="2024-06-03T15:06:48.835" v="63" actId="14100"/>
          <ac:picMkLst>
            <pc:docMk/>
            <pc:sldMk cId="3746211756" sldId="292"/>
            <ac:picMk id="10" creationId="{C542DC02-0EE3-46DC-3803-EFADED9657D3}"/>
          </ac:picMkLst>
        </pc:picChg>
      </pc:sldChg>
      <pc:sldChg chg="modSp add mod">
        <pc:chgData name="Guilherme Duarte" userId="32cfc397-65a1-44b7-acd3-28b3a970fb51" providerId="ADAL" clId="{354ECA3A-2041-46CB-A20B-415C403FA3FC}" dt="2024-06-03T15:17:49.708" v="548" actId="20577"/>
        <pc:sldMkLst>
          <pc:docMk/>
          <pc:sldMk cId="2182162754" sldId="293"/>
        </pc:sldMkLst>
        <pc:spChg chg="mod">
          <ac:chgData name="Guilherme Duarte" userId="32cfc397-65a1-44b7-acd3-28b3a970fb51" providerId="ADAL" clId="{354ECA3A-2041-46CB-A20B-415C403FA3FC}" dt="2024-06-03T15:17:49.708" v="548" actId="20577"/>
          <ac:spMkLst>
            <pc:docMk/>
            <pc:sldMk cId="2182162754" sldId="293"/>
            <ac:spMk id="4" creationId="{168B2E42-3145-B3BB-E5BB-DB529101144E}"/>
          </ac:spMkLst>
        </pc:spChg>
        <pc:spChg chg="mod">
          <ac:chgData name="Guilherme Duarte" userId="32cfc397-65a1-44b7-acd3-28b3a970fb51" providerId="ADAL" clId="{354ECA3A-2041-46CB-A20B-415C403FA3FC}" dt="2024-06-03T15:15:14.664" v="391" actId="20577"/>
          <ac:spMkLst>
            <pc:docMk/>
            <pc:sldMk cId="2182162754" sldId="293"/>
            <ac:spMk id="9" creationId="{1C72A7B1-E0F3-297A-4ACC-DB3590B0E40D}"/>
          </ac:spMkLst>
        </pc:spChg>
      </pc:sldChg>
      <pc:sldChg chg="addSp delSp modSp add mod modClrScheme chgLayout">
        <pc:chgData name="Guilherme Duarte" userId="32cfc397-65a1-44b7-acd3-28b3a970fb51" providerId="ADAL" clId="{354ECA3A-2041-46CB-A20B-415C403FA3FC}" dt="2024-06-03T15:32:46.915" v="626" actId="14100"/>
        <pc:sldMkLst>
          <pc:docMk/>
          <pc:sldMk cId="2833178996" sldId="294"/>
        </pc:sldMkLst>
        <pc:spChg chg="add del mod ord">
          <ac:chgData name="Guilherme Duarte" userId="32cfc397-65a1-44b7-acd3-28b3a970fb51" providerId="ADAL" clId="{354ECA3A-2041-46CB-A20B-415C403FA3FC}" dt="2024-06-03T15:19:01.021" v="586" actId="478"/>
          <ac:spMkLst>
            <pc:docMk/>
            <pc:sldMk cId="2833178996" sldId="294"/>
            <ac:spMk id="3" creationId="{34B5C1AB-1A78-E735-0225-EDBE356C571F}"/>
          </ac:spMkLst>
        </pc:spChg>
        <pc:spChg chg="del">
          <ac:chgData name="Guilherme Duarte" userId="32cfc397-65a1-44b7-acd3-28b3a970fb51" providerId="ADAL" clId="{354ECA3A-2041-46CB-A20B-415C403FA3FC}" dt="2024-06-03T15:18:26.563" v="553" actId="478"/>
          <ac:spMkLst>
            <pc:docMk/>
            <pc:sldMk cId="2833178996" sldId="294"/>
            <ac:spMk id="4" creationId="{168B2E42-3145-B3BB-E5BB-DB529101144E}"/>
          </ac:spMkLst>
        </pc:spChg>
        <pc:spChg chg="mod">
          <ac:chgData name="Guilherme Duarte" userId="32cfc397-65a1-44b7-acd3-28b3a970fb51" providerId="ADAL" clId="{354ECA3A-2041-46CB-A20B-415C403FA3FC}" dt="2024-06-03T15:19:08.724" v="587" actId="1076"/>
          <ac:spMkLst>
            <pc:docMk/>
            <pc:sldMk cId="2833178996" sldId="294"/>
            <ac:spMk id="9" creationId="{1C72A7B1-E0F3-297A-4ACC-DB3590B0E40D}"/>
          </ac:spMkLst>
        </pc:spChg>
        <pc:picChg chg="del">
          <ac:chgData name="Guilherme Duarte" userId="32cfc397-65a1-44b7-acd3-28b3a970fb51" providerId="ADAL" clId="{354ECA3A-2041-46CB-A20B-415C403FA3FC}" dt="2024-06-03T15:18:21.980" v="552" actId="478"/>
          <ac:picMkLst>
            <pc:docMk/>
            <pc:sldMk cId="2833178996" sldId="294"/>
            <ac:picMk id="2" creationId="{3571C075-379F-ABA3-3CA7-ECBD11CDD86E}"/>
          </ac:picMkLst>
        </pc:picChg>
        <pc:picChg chg="add mod">
          <ac:chgData name="Guilherme Duarte" userId="32cfc397-65a1-44b7-acd3-28b3a970fb51" providerId="ADAL" clId="{354ECA3A-2041-46CB-A20B-415C403FA3FC}" dt="2024-06-03T15:32:46.915" v="626" actId="14100"/>
          <ac:picMkLst>
            <pc:docMk/>
            <pc:sldMk cId="2833178996" sldId="294"/>
            <ac:picMk id="3" creationId="{DD0C25E6-3DA7-BCEB-5BF6-A6BD3F970529}"/>
          </ac:picMkLst>
        </pc:picChg>
        <pc:picChg chg="add mod">
          <ac:chgData name="Guilherme Duarte" userId="32cfc397-65a1-44b7-acd3-28b3a970fb51" providerId="ADAL" clId="{354ECA3A-2041-46CB-A20B-415C403FA3FC}" dt="2024-06-03T15:32:44.224" v="625" actId="14100"/>
          <ac:picMkLst>
            <pc:docMk/>
            <pc:sldMk cId="2833178996" sldId="294"/>
            <ac:picMk id="5" creationId="{465D0473-DD6E-E502-818D-EF0E1B437661}"/>
          </ac:picMkLst>
        </pc:picChg>
        <pc:picChg chg="add mod">
          <ac:chgData name="Guilherme Duarte" userId="32cfc397-65a1-44b7-acd3-28b3a970fb51" providerId="ADAL" clId="{354ECA3A-2041-46CB-A20B-415C403FA3FC}" dt="2024-06-03T15:22:13.671" v="600" actId="1076"/>
          <ac:picMkLst>
            <pc:docMk/>
            <pc:sldMk cId="2833178996" sldId="294"/>
            <ac:picMk id="6" creationId="{A39FFC6A-157B-E741-92CB-B21F04E7EBAC}"/>
          </ac:picMkLst>
        </pc:picChg>
        <pc:picChg chg="del">
          <ac:chgData name="Guilherme Duarte" userId="32cfc397-65a1-44b7-acd3-28b3a970fb51" providerId="ADAL" clId="{354ECA3A-2041-46CB-A20B-415C403FA3FC}" dt="2024-06-03T15:18:20.124" v="551" actId="478"/>
          <ac:picMkLst>
            <pc:docMk/>
            <pc:sldMk cId="2833178996" sldId="294"/>
            <ac:picMk id="7" creationId="{5718D7D6-504F-5EF6-20B8-A753055850D0}"/>
          </ac:picMkLst>
        </pc:picChg>
        <pc:picChg chg="del">
          <ac:chgData name="Guilherme Duarte" userId="32cfc397-65a1-44b7-acd3-28b3a970fb51" providerId="ADAL" clId="{354ECA3A-2041-46CB-A20B-415C403FA3FC}" dt="2024-06-03T15:18:18.254" v="550" actId="478"/>
          <ac:picMkLst>
            <pc:docMk/>
            <pc:sldMk cId="2833178996" sldId="294"/>
            <ac:picMk id="10" creationId="{C542DC02-0EE3-46DC-3803-EFADED9657D3}"/>
          </ac:picMkLst>
        </pc:picChg>
        <pc:picChg chg="add del mod">
          <ac:chgData name="Guilherme Duarte" userId="32cfc397-65a1-44b7-acd3-28b3a970fb51" providerId="ADAL" clId="{354ECA3A-2041-46CB-A20B-415C403FA3FC}" dt="2024-06-03T15:26:00.031" v="607" actId="478"/>
          <ac:picMkLst>
            <pc:docMk/>
            <pc:sldMk cId="2833178996" sldId="294"/>
            <ac:picMk id="11" creationId="{F5EA36A3-4BF1-7AB2-BC23-40E4C2642311}"/>
          </ac:picMkLst>
        </pc:picChg>
        <pc:picChg chg="add del mod">
          <ac:chgData name="Guilherme Duarte" userId="32cfc397-65a1-44b7-acd3-28b3a970fb51" providerId="ADAL" clId="{354ECA3A-2041-46CB-A20B-415C403FA3FC}" dt="2024-06-03T15:31:49.098" v="618" actId="478"/>
          <ac:picMkLst>
            <pc:docMk/>
            <pc:sldMk cId="2833178996" sldId="294"/>
            <ac:picMk id="13" creationId="{434D9904-D1B6-1045-8278-B3D5BF51C9B5}"/>
          </ac:picMkLst>
        </pc:picChg>
      </pc:sldChg>
      <pc:sldChg chg="addSp delSp modSp add mod">
        <pc:chgData name="Guilherme Duarte" userId="32cfc397-65a1-44b7-acd3-28b3a970fb51" providerId="ADAL" clId="{354ECA3A-2041-46CB-A20B-415C403FA3FC}" dt="2024-06-03T15:40:17.030" v="678" actId="1076"/>
        <pc:sldMkLst>
          <pc:docMk/>
          <pc:sldMk cId="1147351631" sldId="295"/>
        </pc:sldMkLst>
        <pc:spChg chg="del">
          <ac:chgData name="Guilherme Duarte" userId="32cfc397-65a1-44b7-acd3-28b3a970fb51" providerId="ADAL" clId="{354ECA3A-2041-46CB-A20B-415C403FA3FC}" dt="2024-06-03T15:33:23.339" v="628" actId="478"/>
          <ac:spMkLst>
            <pc:docMk/>
            <pc:sldMk cId="1147351631" sldId="295"/>
            <ac:spMk id="4" creationId="{168B2E42-3145-B3BB-E5BB-DB529101144E}"/>
          </ac:spMkLst>
        </pc:spChg>
        <pc:spChg chg="del">
          <ac:chgData name="Guilherme Duarte" userId="32cfc397-65a1-44b7-acd3-28b3a970fb51" providerId="ADAL" clId="{354ECA3A-2041-46CB-A20B-415C403FA3FC}" dt="2024-06-03T15:33:25.818" v="629" actId="478"/>
          <ac:spMkLst>
            <pc:docMk/>
            <pc:sldMk cId="1147351631" sldId="295"/>
            <ac:spMk id="9" creationId="{1C72A7B1-E0F3-297A-4ACC-DB3590B0E40D}"/>
          </ac:spMkLst>
        </pc:spChg>
        <pc:picChg chg="mod">
          <ac:chgData name="Guilherme Duarte" userId="32cfc397-65a1-44b7-acd3-28b3a970fb51" providerId="ADAL" clId="{354ECA3A-2041-46CB-A20B-415C403FA3FC}" dt="2024-06-03T15:40:11.590" v="675" actId="1076"/>
          <ac:picMkLst>
            <pc:docMk/>
            <pc:sldMk cId="1147351631" sldId="295"/>
            <ac:picMk id="2" creationId="{3571C075-379F-ABA3-3CA7-ECBD11CDD86E}"/>
          </ac:picMkLst>
        </pc:picChg>
        <pc:picChg chg="add mod">
          <ac:chgData name="Guilherme Duarte" userId="32cfc397-65a1-44b7-acd3-28b3a970fb51" providerId="ADAL" clId="{354ECA3A-2041-46CB-A20B-415C403FA3FC}" dt="2024-06-03T15:39:31.091" v="663" actId="1076"/>
          <ac:picMkLst>
            <pc:docMk/>
            <pc:sldMk cId="1147351631" sldId="295"/>
            <ac:picMk id="5" creationId="{912E4A43-854E-C415-D922-1666A34337C4}"/>
          </ac:picMkLst>
        </pc:picChg>
        <pc:picChg chg="mod">
          <ac:chgData name="Guilherme Duarte" userId="32cfc397-65a1-44b7-acd3-28b3a970fb51" providerId="ADAL" clId="{354ECA3A-2041-46CB-A20B-415C403FA3FC}" dt="2024-06-03T15:40:12.702" v="676" actId="1076"/>
          <ac:picMkLst>
            <pc:docMk/>
            <pc:sldMk cId="1147351631" sldId="295"/>
            <ac:picMk id="7" creationId="{5718D7D6-504F-5EF6-20B8-A753055850D0}"/>
          </ac:picMkLst>
        </pc:picChg>
        <pc:picChg chg="add mod">
          <ac:chgData name="Guilherme Duarte" userId="32cfc397-65a1-44b7-acd3-28b3a970fb51" providerId="ADAL" clId="{354ECA3A-2041-46CB-A20B-415C403FA3FC}" dt="2024-06-03T15:37:03.922" v="651" actId="14100"/>
          <ac:picMkLst>
            <pc:docMk/>
            <pc:sldMk cId="1147351631" sldId="295"/>
            <ac:picMk id="8" creationId="{E5020054-D6E5-2433-410F-FE5058D576D7}"/>
          </ac:picMkLst>
        </pc:picChg>
        <pc:picChg chg="add del mod">
          <ac:chgData name="Guilherme Duarte" userId="32cfc397-65a1-44b7-acd3-28b3a970fb51" providerId="ADAL" clId="{354ECA3A-2041-46CB-A20B-415C403FA3FC}" dt="2024-06-03T15:39:23.791" v="661" actId="1076"/>
          <ac:picMkLst>
            <pc:docMk/>
            <pc:sldMk cId="1147351631" sldId="295"/>
            <ac:picMk id="10" creationId="{C542DC02-0EE3-46DC-3803-EFADED9657D3}"/>
          </ac:picMkLst>
        </pc:picChg>
        <pc:picChg chg="add del">
          <ac:chgData name="Guilherme Duarte" userId="32cfc397-65a1-44b7-acd3-28b3a970fb51" providerId="ADAL" clId="{354ECA3A-2041-46CB-A20B-415C403FA3FC}" dt="2024-06-03T15:38:53.021" v="655" actId="478"/>
          <ac:picMkLst>
            <pc:docMk/>
            <pc:sldMk cId="1147351631" sldId="295"/>
            <ac:picMk id="1026" creationId="{6FCE162D-EF58-F5CA-22F9-4623E80E5591}"/>
          </ac:picMkLst>
        </pc:picChg>
        <pc:picChg chg="add mod">
          <ac:chgData name="Guilherme Duarte" userId="32cfc397-65a1-44b7-acd3-28b3a970fb51" providerId="ADAL" clId="{354ECA3A-2041-46CB-A20B-415C403FA3FC}" dt="2024-06-03T15:38:59.737" v="658" actId="1076"/>
          <ac:picMkLst>
            <pc:docMk/>
            <pc:sldMk cId="1147351631" sldId="295"/>
            <ac:picMk id="1028" creationId="{EFAF79D4-6563-9152-B555-DB956054E512}"/>
          </ac:picMkLst>
        </pc:picChg>
        <pc:picChg chg="add mod">
          <ac:chgData name="Guilherme Duarte" userId="32cfc397-65a1-44b7-acd3-28b3a970fb51" providerId="ADAL" clId="{354ECA3A-2041-46CB-A20B-415C403FA3FC}" dt="2024-06-03T15:40:17.030" v="678" actId="1076"/>
          <ac:picMkLst>
            <pc:docMk/>
            <pc:sldMk cId="1147351631" sldId="295"/>
            <ac:picMk id="1030" creationId="{E7EFAABE-7A6E-B6AA-A3CE-BEA098F65D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3342f076f_0_2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3342f076f_0_2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03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3342f076f_0_2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3342f076f_0_2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3342f076f_0_2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3342f076f_0_2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64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3342f076f_0_2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3342f076f_0_2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413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3342f076f_0_2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3342f076f_0_2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9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3342f076f_0_2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3342f076f_0_2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264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3342f076f_0_2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3342f076f_0_2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83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3342f076f_0_2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3342f076f_0_2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7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3342f076f_0_2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3342f076f_0_2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59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hyperlink" Target="https://guilhermedu.github.io/ICG/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386095" y="366046"/>
            <a:ext cx="405362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0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3D Geometric Dash</a:t>
            </a:r>
            <a:endParaRPr sz="5000" dirty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134884" y="4159155"/>
            <a:ext cx="3853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Guilherme Duarte nº107766</a:t>
            </a: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DEBB66-2A81-D328-9997-43441E0CE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74" y="0"/>
            <a:ext cx="5115639" cy="5143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01CAB69-E4D2-A5EA-609C-5179804C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94516">
            <a:off x="4439716" y="1620831"/>
            <a:ext cx="1555590" cy="15330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9CC059F-AD97-C6BB-DAD9-67062DA57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46" y="2320075"/>
            <a:ext cx="2092590" cy="2108687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3862200-61D7-146C-37F2-93C953B293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</a:t>
            </a:fld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542DC02-0EE3-46DC-3803-EFADED965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555" cy="5143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18D7D6-504F-5EF6-20B8-A7530558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315" y="741190"/>
            <a:ext cx="2092590" cy="21086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571C075-379F-ABA3-3CA7-ECBD11CDD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6701">
            <a:off x="780520" y="294705"/>
            <a:ext cx="1555590" cy="15330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12E4A43-854E-C415-D922-1666A3433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41" y="3166192"/>
            <a:ext cx="4445620" cy="13273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5020054-D6E5-2433-410F-FE5058D57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634" y="554032"/>
            <a:ext cx="4515031" cy="2295845"/>
          </a:xfrm>
          <a:prstGeom prst="rect">
            <a:avLst/>
          </a:prstGeom>
        </p:spPr>
      </p:pic>
      <p:pic>
        <p:nvPicPr>
          <p:cNvPr id="1030" name="Picture 6" descr="Epic face geometry dash difficulty by ARTURO127k on DeviantArt">
            <a:extLst>
              <a:ext uri="{FF2B5EF4-FFF2-40B4-BE49-F238E27FC236}">
                <a16:creationId xmlns:a16="http://schemas.microsoft.com/office/drawing/2014/main" id="{E7EFAABE-7A6E-B6AA-A3CE-BEA098F65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790" y="2849877"/>
            <a:ext cx="2619247" cy="217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FC0414C-83AE-A000-59B9-099F0A19E5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35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/>
        </p:nvSpPr>
        <p:spPr>
          <a:xfrm>
            <a:off x="471519" y="2564988"/>
            <a:ext cx="286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Tecnologias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385150" y="192890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" name="Google Shape;196;p15"/>
          <p:cNvSpPr txBox="1"/>
          <p:nvPr/>
        </p:nvSpPr>
        <p:spPr>
          <a:xfrm>
            <a:off x="385740" y="1613656"/>
            <a:ext cx="286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5"/>
          <p:cNvSpPr txBox="1"/>
          <p:nvPr/>
        </p:nvSpPr>
        <p:spPr>
          <a:xfrm>
            <a:off x="363514" y="822980"/>
            <a:ext cx="286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Inspiração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5"/>
          <p:cNvSpPr txBox="1"/>
          <p:nvPr/>
        </p:nvSpPr>
        <p:spPr>
          <a:xfrm>
            <a:off x="385150" y="226378"/>
            <a:ext cx="1308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" name="Google Shape;199;p15"/>
          <p:cNvSpPr txBox="1"/>
          <p:nvPr/>
        </p:nvSpPr>
        <p:spPr>
          <a:xfrm>
            <a:off x="385150" y="104698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DE75C2-4EF6-78A4-5E9D-EB8858C15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74" y="0"/>
            <a:ext cx="5115639" cy="5143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42F581-DB79-0DCC-FA45-C025D3811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94516">
            <a:off x="5795168" y="909977"/>
            <a:ext cx="1555590" cy="15330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18D7D6-504F-5EF6-20B8-A75305585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575" y="2803075"/>
            <a:ext cx="2092590" cy="2108687"/>
          </a:xfrm>
          <a:prstGeom prst="rect">
            <a:avLst/>
          </a:prstGeom>
        </p:spPr>
      </p:pic>
      <p:sp>
        <p:nvSpPr>
          <p:cNvPr id="9" name="Google Shape;52;p13">
            <a:extLst>
              <a:ext uri="{FF2B5EF4-FFF2-40B4-BE49-F238E27FC236}">
                <a16:creationId xmlns:a16="http://schemas.microsoft.com/office/drawing/2014/main" id="{1C72A7B1-E0F3-297A-4ACC-DB3590B0E40D}"/>
              </a:ext>
            </a:extLst>
          </p:cNvPr>
          <p:cNvSpPr txBox="1"/>
          <p:nvPr/>
        </p:nvSpPr>
        <p:spPr>
          <a:xfrm>
            <a:off x="385150" y="-59822"/>
            <a:ext cx="40536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Visão geral</a:t>
            </a:r>
            <a:endParaRPr sz="2400" dirty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" name="Google Shape;198;p15">
            <a:extLst>
              <a:ext uri="{FF2B5EF4-FFF2-40B4-BE49-F238E27FC236}">
                <a16:creationId xmlns:a16="http://schemas.microsoft.com/office/drawing/2014/main" id="{B11A2DEA-9857-BDE7-0F74-0093DFD659B0}"/>
              </a:ext>
            </a:extLst>
          </p:cNvPr>
          <p:cNvSpPr txBox="1"/>
          <p:nvPr/>
        </p:nvSpPr>
        <p:spPr>
          <a:xfrm>
            <a:off x="1906419" y="1923050"/>
            <a:ext cx="1308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sz="3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194;p15">
            <a:extLst>
              <a:ext uri="{FF2B5EF4-FFF2-40B4-BE49-F238E27FC236}">
                <a16:creationId xmlns:a16="http://schemas.microsoft.com/office/drawing/2014/main" id="{3BECB0B0-DFBC-A7A4-4197-C64E186477CC}"/>
              </a:ext>
            </a:extLst>
          </p:cNvPr>
          <p:cNvSpPr txBox="1"/>
          <p:nvPr/>
        </p:nvSpPr>
        <p:spPr>
          <a:xfrm>
            <a:off x="1912383" y="2595038"/>
            <a:ext cx="286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Trabalho futuro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99;p15">
            <a:extLst>
              <a:ext uri="{FF2B5EF4-FFF2-40B4-BE49-F238E27FC236}">
                <a16:creationId xmlns:a16="http://schemas.microsoft.com/office/drawing/2014/main" id="{6F11674F-3C99-255D-A619-A66EA28FB4A2}"/>
              </a:ext>
            </a:extLst>
          </p:cNvPr>
          <p:cNvSpPr txBox="1"/>
          <p:nvPr/>
        </p:nvSpPr>
        <p:spPr>
          <a:xfrm>
            <a:off x="1966033" y="24909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" name="Google Shape;197;p15">
            <a:extLst>
              <a:ext uri="{FF2B5EF4-FFF2-40B4-BE49-F238E27FC236}">
                <a16:creationId xmlns:a16="http://schemas.microsoft.com/office/drawing/2014/main" id="{18017A06-4FA7-97D3-7AE9-39187510D592}"/>
              </a:ext>
            </a:extLst>
          </p:cNvPr>
          <p:cNvSpPr txBox="1"/>
          <p:nvPr/>
        </p:nvSpPr>
        <p:spPr>
          <a:xfrm>
            <a:off x="1966033" y="776592"/>
            <a:ext cx="286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latin typeface="Roboto"/>
                <a:ea typeface="Roboto"/>
                <a:cs typeface="Roboto"/>
                <a:sym typeface="Roboto"/>
              </a:rPr>
              <a:t>Demo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95;p15">
            <a:extLst>
              <a:ext uri="{FF2B5EF4-FFF2-40B4-BE49-F238E27FC236}">
                <a16:creationId xmlns:a16="http://schemas.microsoft.com/office/drawing/2014/main" id="{E48BF0DF-9E2B-1B65-797C-6D982ABE4A79}"/>
              </a:ext>
            </a:extLst>
          </p:cNvPr>
          <p:cNvSpPr txBox="1"/>
          <p:nvPr/>
        </p:nvSpPr>
        <p:spPr>
          <a:xfrm>
            <a:off x="1966033" y="103662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196;p15">
            <a:extLst>
              <a:ext uri="{FF2B5EF4-FFF2-40B4-BE49-F238E27FC236}">
                <a16:creationId xmlns:a16="http://schemas.microsoft.com/office/drawing/2014/main" id="{BAE77067-308C-D4D2-09E2-457F4B058A33}"/>
              </a:ext>
            </a:extLst>
          </p:cNvPr>
          <p:cNvSpPr txBox="1"/>
          <p:nvPr/>
        </p:nvSpPr>
        <p:spPr>
          <a:xfrm>
            <a:off x="1906419" y="1583606"/>
            <a:ext cx="286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latin typeface="Roboto"/>
                <a:ea typeface="Roboto"/>
                <a:cs typeface="Roboto"/>
                <a:sym typeface="Roboto"/>
              </a:rPr>
              <a:t>Problemas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6C0303D-2CE0-02F6-C1F0-BF0D3F4EED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</a:t>
            </a:fld>
            <a:endParaRPr lang="pt-P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5F3595-29B7-61B6-F16F-2207013F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53" y="-62836"/>
            <a:ext cx="4690047" cy="5206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42F581-DB79-0DCC-FA45-C025D3811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6701">
            <a:off x="7170701" y="1158438"/>
            <a:ext cx="1555590" cy="1533045"/>
          </a:xfrm>
          <a:prstGeom prst="rect">
            <a:avLst/>
          </a:prstGeom>
        </p:spPr>
      </p:pic>
      <p:sp>
        <p:nvSpPr>
          <p:cNvPr id="9" name="Google Shape;52;p13">
            <a:extLst>
              <a:ext uri="{FF2B5EF4-FFF2-40B4-BE49-F238E27FC236}">
                <a16:creationId xmlns:a16="http://schemas.microsoft.com/office/drawing/2014/main" id="{1C72A7B1-E0F3-297A-4ACC-DB3590B0E40D}"/>
              </a:ext>
            </a:extLst>
          </p:cNvPr>
          <p:cNvSpPr txBox="1"/>
          <p:nvPr/>
        </p:nvSpPr>
        <p:spPr>
          <a:xfrm>
            <a:off x="319836" y="0"/>
            <a:ext cx="40536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Inspiração</a:t>
            </a:r>
            <a:endParaRPr sz="2400" dirty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18D7D6-504F-5EF6-20B8-A75305585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660" y="2447475"/>
            <a:ext cx="2092590" cy="2108687"/>
          </a:xfrm>
          <a:prstGeom prst="rect">
            <a:avLst/>
          </a:prstGeom>
        </p:spPr>
      </p:pic>
      <p:sp>
        <p:nvSpPr>
          <p:cNvPr id="4" name="Google Shape;243;p16">
            <a:extLst>
              <a:ext uri="{FF2B5EF4-FFF2-40B4-BE49-F238E27FC236}">
                <a16:creationId xmlns:a16="http://schemas.microsoft.com/office/drawing/2014/main" id="{168B2E42-3145-B3BB-E5BB-DB529101144E}"/>
              </a:ext>
            </a:extLst>
          </p:cNvPr>
          <p:cNvSpPr txBox="1"/>
          <p:nvPr/>
        </p:nvSpPr>
        <p:spPr>
          <a:xfrm>
            <a:off x="241192" y="863732"/>
            <a:ext cx="4053620" cy="1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A inspiração do meu trabalho é um jogo chamado “Geometry dash” que é um jogo maioritariamente utilizado nos androids, baseado no ritmo musical.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Conta  com 26 níveis e cada nível apresenta uma música de fundo que sincroniza com a jogabilidade.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43;p16">
            <a:extLst>
              <a:ext uri="{FF2B5EF4-FFF2-40B4-BE49-F238E27FC236}">
                <a16:creationId xmlns:a16="http://schemas.microsoft.com/office/drawing/2014/main" id="{99CF2102-7DDA-50C9-9F5D-8AFEA71C2483}"/>
              </a:ext>
            </a:extLst>
          </p:cNvPr>
          <p:cNvSpPr txBox="1"/>
          <p:nvPr/>
        </p:nvSpPr>
        <p:spPr>
          <a:xfrm>
            <a:off x="166480" y="2695932"/>
            <a:ext cx="4053620" cy="1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A ideia foi criar um jogo parecido, mas em 3D para poder aplicar os conhecimentos da disciplina de Introdução a Computação Gráfica.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C5B26CB-A24A-38E4-70DC-905D3CC896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430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5F3595-29B7-61B6-F16F-2207013F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53" y="-62836"/>
            <a:ext cx="4690047" cy="5206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42F581-DB79-0DCC-FA45-C025D3811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6701">
            <a:off x="7170701" y="1158438"/>
            <a:ext cx="1555590" cy="1533045"/>
          </a:xfrm>
          <a:prstGeom prst="rect">
            <a:avLst/>
          </a:prstGeom>
        </p:spPr>
      </p:pic>
      <p:sp>
        <p:nvSpPr>
          <p:cNvPr id="9" name="Google Shape;52;p13">
            <a:extLst>
              <a:ext uri="{FF2B5EF4-FFF2-40B4-BE49-F238E27FC236}">
                <a16:creationId xmlns:a16="http://schemas.microsoft.com/office/drawing/2014/main" id="{1C72A7B1-E0F3-297A-4ACC-DB3590B0E40D}"/>
              </a:ext>
            </a:extLst>
          </p:cNvPr>
          <p:cNvSpPr txBox="1"/>
          <p:nvPr/>
        </p:nvSpPr>
        <p:spPr>
          <a:xfrm>
            <a:off x="319836" y="0"/>
            <a:ext cx="40536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Objetivos</a:t>
            </a:r>
            <a:endParaRPr sz="2400" dirty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18D7D6-504F-5EF6-20B8-A75305585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660" y="2447475"/>
            <a:ext cx="2092590" cy="2108687"/>
          </a:xfrm>
          <a:prstGeom prst="rect">
            <a:avLst/>
          </a:prstGeom>
        </p:spPr>
      </p:pic>
      <p:sp>
        <p:nvSpPr>
          <p:cNvPr id="4" name="Google Shape;243;p16">
            <a:extLst>
              <a:ext uri="{FF2B5EF4-FFF2-40B4-BE49-F238E27FC236}">
                <a16:creationId xmlns:a16="http://schemas.microsoft.com/office/drawing/2014/main" id="{168B2E42-3145-B3BB-E5BB-DB529101144E}"/>
              </a:ext>
            </a:extLst>
          </p:cNvPr>
          <p:cNvSpPr txBox="1"/>
          <p:nvPr/>
        </p:nvSpPr>
        <p:spPr>
          <a:xfrm>
            <a:off x="189207" y="543492"/>
            <a:ext cx="4128332" cy="429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Diferentes Níveis -&gt;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Apresenta 3 níveis com especificações próprias.</a:t>
            </a:r>
          </a:p>
          <a:p>
            <a:pPr marL="400050" indent="-400050">
              <a:buFont typeface="+mj-lt"/>
              <a:buAutoNum type="romanU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Nível fácil( poucos inimigos e velocidade acessível);</a:t>
            </a:r>
          </a:p>
          <a:p>
            <a:pPr marL="400050" indent="-400050">
              <a:buFont typeface="+mj-lt"/>
              <a:buAutoNum type="romanU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Nível Intermédio(mais inimigos e velocidade da personagem principal aumenta);</a:t>
            </a:r>
          </a:p>
          <a:p>
            <a:pPr marL="400050" indent="-400050">
              <a:buFont typeface="+mj-lt"/>
              <a:buAutoNum type="romanU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Nível Impossível(inimigos de 2 tipos, velocidade da personagem principal e inimigos aumenta);</a:t>
            </a:r>
          </a:p>
          <a:p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1" dirty="0">
                <a:latin typeface="Roboto"/>
                <a:ea typeface="Roboto"/>
                <a:cs typeface="Roboto"/>
                <a:sym typeface="Roboto"/>
              </a:rPr>
              <a:t>Tabela de Pontuações -&gt; </a:t>
            </a:r>
            <a:r>
              <a:rPr lang="pt-PT" dirty="0">
                <a:latin typeface="Roboto"/>
                <a:ea typeface="Roboto"/>
                <a:cs typeface="Roboto"/>
                <a:sym typeface="Roboto"/>
              </a:rPr>
              <a:t>Para aumentar a competitividade do jogo aparece uma tabela com as pontuações quando o jogador perda para estimular tentar fazer mais pontos nó próximo jogo.</a:t>
            </a:r>
            <a:endParaRPr lang="pt-PT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pt-PT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sz="1200" b="1" dirty="0" err="1">
                <a:latin typeface="Roboto"/>
                <a:ea typeface="Roboto"/>
                <a:cs typeface="Roboto"/>
                <a:sym typeface="Roboto"/>
              </a:rPr>
              <a:t>Switch</a:t>
            </a:r>
            <a:r>
              <a:rPr lang="pt-PT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200" b="1" dirty="0" err="1">
                <a:latin typeface="Roboto"/>
                <a:ea typeface="Roboto"/>
                <a:cs typeface="Roboto"/>
                <a:sym typeface="Roboto"/>
              </a:rPr>
              <a:t>câmera</a:t>
            </a:r>
            <a:r>
              <a:rPr lang="pt-PT" sz="1200" b="1" dirty="0">
                <a:latin typeface="Roboto"/>
                <a:ea typeface="Roboto"/>
                <a:cs typeface="Roboto"/>
                <a:sym typeface="Roboto"/>
              </a:rPr>
              <a:t>-&gt; </a:t>
            </a:r>
            <a:r>
              <a:rPr lang="pt-PT" sz="1200" dirty="0">
                <a:latin typeface="Roboto"/>
                <a:ea typeface="Roboto"/>
                <a:cs typeface="Roboto"/>
                <a:sym typeface="Roboto"/>
              </a:rPr>
              <a:t>Dar oportunidade ao jogador escolher a </a:t>
            </a:r>
            <a:r>
              <a:rPr lang="pt-PT" sz="1200" dirty="0" err="1">
                <a:latin typeface="Roboto"/>
                <a:ea typeface="Roboto"/>
                <a:cs typeface="Roboto"/>
                <a:sym typeface="Roboto"/>
              </a:rPr>
              <a:t>câmera</a:t>
            </a:r>
            <a:r>
              <a:rPr lang="pt-PT" sz="1200" dirty="0">
                <a:latin typeface="Roboto"/>
                <a:ea typeface="Roboto"/>
                <a:cs typeface="Roboto"/>
                <a:sym typeface="Roboto"/>
              </a:rPr>
              <a:t>  que lhe der mais jeito para jogar.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FFCA1E9-0145-BE5A-C340-5B1406B619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738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2;p13">
            <a:extLst>
              <a:ext uri="{FF2B5EF4-FFF2-40B4-BE49-F238E27FC236}">
                <a16:creationId xmlns:a16="http://schemas.microsoft.com/office/drawing/2014/main" id="{1C72A7B1-E0F3-297A-4ACC-DB3590B0E40D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3600"/>
            </a:pPr>
            <a:r>
              <a:rPr lang="en-US" sz="2000" b="1" i="0" u="none" strike="noStrike" cap="none">
                <a:solidFill>
                  <a:schemeClr val="dk1"/>
                </a:solidFill>
              </a:rPr>
              <a:t>Tecnologias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348CB5-444B-B43A-D4CD-6A75E65F3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97" y="1249480"/>
            <a:ext cx="2163192" cy="21161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5558E75-8473-4117-0F98-7BA791A5C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815" y="1249480"/>
            <a:ext cx="2124338" cy="21161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5E5434-DDF8-E997-D2E2-0DCA39961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249480"/>
            <a:ext cx="2145157" cy="21161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Google Shape;52;p13">
            <a:extLst>
              <a:ext uri="{FF2B5EF4-FFF2-40B4-BE49-F238E27FC236}">
                <a16:creationId xmlns:a16="http://schemas.microsoft.com/office/drawing/2014/main" id="{45364271-63EF-201F-E76D-F2783FF4B66F}"/>
              </a:ext>
            </a:extLst>
          </p:cNvPr>
          <p:cNvSpPr txBox="1"/>
          <p:nvPr/>
        </p:nvSpPr>
        <p:spPr>
          <a:xfrm>
            <a:off x="668711" y="3980934"/>
            <a:ext cx="3476703" cy="49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60"/>
              </a:spcAft>
            </a:pPr>
            <a:r>
              <a:rPr lang="pt-PT" sz="1700" b="0" i="0" u="none" strike="noStrike" cap="none" dirty="0">
                <a:solidFill>
                  <a:srgbClr val="000000"/>
                </a:solidFill>
                <a:latin typeface="Fira Sans Extra Condensed SemiBold"/>
                <a:ea typeface="Arial"/>
                <a:cs typeface="Arial"/>
                <a:sym typeface="Fira Sans Extra Condensed SemiBold"/>
              </a:rPr>
              <a:t>HTML+CSS+JS</a:t>
            </a:r>
            <a:endParaRPr lang="pt-PT" sz="2000" dirty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" name="Google Shape;52;p13">
            <a:extLst>
              <a:ext uri="{FF2B5EF4-FFF2-40B4-BE49-F238E27FC236}">
                <a16:creationId xmlns:a16="http://schemas.microsoft.com/office/drawing/2014/main" id="{1D9D0FB1-ED60-E789-F35C-750DE467E269}"/>
              </a:ext>
            </a:extLst>
          </p:cNvPr>
          <p:cNvSpPr txBox="1"/>
          <p:nvPr/>
        </p:nvSpPr>
        <p:spPr>
          <a:xfrm>
            <a:off x="2781815" y="3980934"/>
            <a:ext cx="3476703" cy="49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60"/>
              </a:spcAft>
            </a:pPr>
            <a:r>
              <a:rPr lang="pt-PT" sz="1700" b="0" i="0" u="none" strike="noStrike" cap="none">
                <a:solidFill>
                  <a:srgbClr val="000000"/>
                </a:solidFill>
                <a:latin typeface="Fira Sans Extra Condensed SemiBold"/>
                <a:ea typeface="Arial"/>
                <a:cs typeface="Arial"/>
                <a:sym typeface="Fira Sans Extra Condensed SemiBold"/>
              </a:rPr>
              <a:t>THEREE.JS</a:t>
            </a:r>
            <a:endParaRPr lang="pt-PT" sz="20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" name="Google Shape;52;p13">
            <a:extLst>
              <a:ext uri="{FF2B5EF4-FFF2-40B4-BE49-F238E27FC236}">
                <a16:creationId xmlns:a16="http://schemas.microsoft.com/office/drawing/2014/main" id="{7E13F2F9-DAB1-7A75-D058-04625E76BBB0}"/>
              </a:ext>
            </a:extLst>
          </p:cNvPr>
          <p:cNvSpPr txBox="1"/>
          <p:nvPr/>
        </p:nvSpPr>
        <p:spPr>
          <a:xfrm>
            <a:off x="5355597" y="3980934"/>
            <a:ext cx="3476703" cy="49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60"/>
              </a:spcAft>
            </a:pPr>
            <a:r>
              <a:rPr lang="pt-PT" sz="1700" b="0" i="0" u="none" strike="noStrike" cap="none">
                <a:solidFill>
                  <a:srgbClr val="000000"/>
                </a:solidFill>
                <a:latin typeface="Fira Sans Extra Condensed SemiBold"/>
                <a:ea typeface="Arial"/>
                <a:cs typeface="Arial"/>
                <a:sym typeface="Fira Sans Extra Condensed SemiBold"/>
              </a:rPr>
              <a:t>SKETCHFAB</a:t>
            </a:r>
            <a:endParaRPr lang="pt-PT" sz="200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9EAB230-DA29-478E-EBB6-D7DE4A654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73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2;p13">
            <a:extLst>
              <a:ext uri="{FF2B5EF4-FFF2-40B4-BE49-F238E27FC236}">
                <a16:creationId xmlns:a16="http://schemas.microsoft.com/office/drawing/2014/main" id="{1C72A7B1-E0F3-297A-4ACC-DB3590B0E40D}"/>
              </a:ext>
            </a:extLst>
          </p:cNvPr>
          <p:cNvSpPr txBox="1"/>
          <p:nvPr/>
        </p:nvSpPr>
        <p:spPr>
          <a:xfrm>
            <a:off x="311699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3600"/>
            </a:pPr>
            <a:r>
              <a:rPr lang="en-US" sz="2000" b="1" dirty="0">
                <a:solidFill>
                  <a:schemeClr val="dk1"/>
                </a:solidFill>
              </a:rPr>
              <a:t>DEMO</a:t>
            </a:r>
            <a:endParaRPr lang="en-US" sz="2000" b="1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2" name="2024-06-03 14-43-19">
            <a:hlinkClick r:id="" action="ppaction://media"/>
            <a:extLst>
              <a:ext uri="{FF2B5EF4-FFF2-40B4-BE49-F238E27FC236}">
                <a16:creationId xmlns:a16="http://schemas.microsoft.com/office/drawing/2014/main" id="{94F445F9-F707-6B8F-B1F4-CC2F411A4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668" y="391518"/>
            <a:ext cx="6980663" cy="3926623"/>
          </a:xfrm>
          <a:prstGeom prst="rect">
            <a:avLst/>
          </a:prstGeom>
        </p:spPr>
      </p:pic>
      <p:sp>
        <p:nvSpPr>
          <p:cNvPr id="3" name="Google Shape;52;p13">
            <a:extLst>
              <a:ext uri="{FF2B5EF4-FFF2-40B4-BE49-F238E27FC236}">
                <a16:creationId xmlns:a16="http://schemas.microsoft.com/office/drawing/2014/main" id="{E090DA3F-80CC-10AC-8880-556E85B70442}"/>
              </a:ext>
            </a:extLst>
          </p:cNvPr>
          <p:cNvSpPr txBox="1"/>
          <p:nvPr/>
        </p:nvSpPr>
        <p:spPr>
          <a:xfrm>
            <a:off x="2913823" y="4464191"/>
            <a:ext cx="3806646" cy="49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360"/>
              </a:spcAft>
            </a:pPr>
            <a:r>
              <a:rPr lang="pt-PT" sz="2000" u="sng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  <a:hlinkClick r:id="rId6"/>
              </a:rPr>
              <a:t>https://guilhermedu.github.io/ICG/</a:t>
            </a:r>
            <a:endParaRPr lang="pt-PT" sz="2000" u="sng" dirty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4F835E9-A06F-D53B-F7E8-472C4C0C5B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423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2;p13">
            <a:extLst>
              <a:ext uri="{FF2B5EF4-FFF2-40B4-BE49-F238E27FC236}">
                <a16:creationId xmlns:a16="http://schemas.microsoft.com/office/drawing/2014/main" id="{1C72A7B1-E0F3-297A-4ACC-DB3590B0E40D}"/>
              </a:ext>
            </a:extLst>
          </p:cNvPr>
          <p:cNvSpPr txBox="1"/>
          <p:nvPr/>
        </p:nvSpPr>
        <p:spPr>
          <a:xfrm>
            <a:off x="3925397" y="-37171"/>
            <a:ext cx="40536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Evoluçã</a:t>
            </a:r>
            <a:r>
              <a:rPr lang="en" sz="2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</a:t>
            </a:r>
            <a:endParaRPr sz="2400" dirty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9FFC6A-157B-E741-92CB-B21F04E7E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6" y="1331815"/>
            <a:ext cx="4250841" cy="2991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D0C25E6-3DA7-BCEB-5BF6-A6BD3F970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385" y="656507"/>
            <a:ext cx="4475355" cy="21453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65D0473-DD6E-E502-818D-EF0E1B437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384" y="2899318"/>
            <a:ext cx="4475355" cy="2145382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82BF459-DB5B-D759-E3E3-6CD2F9C12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317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2;p13">
            <a:extLst>
              <a:ext uri="{FF2B5EF4-FFF2-40B4-BE49-F238E27FC236}">
                <a16:creationId xmlns:a16="http://schemas.microsoft.com/office/drawing/2014/main" id="{1C72A7B1-E0F3-297A-4ACC-DB3590B0E40D}"/>
              </a:ext>
            </a:extLst>
          </p:cNvPr>
          <p:cNvSpPr txBox="1"/>
          <p:nvPr/>
        </p:nvSpPr>
        <p:spPr>
          <a:xfrm>
            <a:off x="319836" y="0"/>
            <a:ext cx="40536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Problemas</a:t>
            </a:r>
            <a:endParaRPr sz="2400" dirty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542DC02-0EE3-46DC-3803-EFADED965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0"/>
            <a:ext cx="4571554" cy="5143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18D7D6-504F-5EF6-20B8-A7530558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088" y="2313661"/>
            <a:ext cx="2092590" cy="2108687"/>
          </a:xfrm>
          <a:prstGeom prst="rect">
            <a:avLst/>
          </a:prstGeom>
        </p:spPr>
      </p:pic>
      <p:sp>
        <p:nvSpPr>
          <p:cNvPr id="4" name="Google Shape;243;p16">
            <a:extLst>
              <a:ext uri="{FF2B5EF4-FFF2-40B4-BE49-F238E27FC236}">
                <a16:creationId xmlns:a16="http://schemas.microsoft.com/office/drawing/2014/main" id="{168B2E42-3145-B3BB-E5BB-DB529101144E}"/>
              </a:ext>
            </a:extLst>
          </p:cNvPr>
          <p:cNvSpPr txBox="1"/>
          <p:nvPr/>
        </p:nvSpPr>
        <p:spPr>
          <a:xfrm>
            <a:off x="222018" y="863732"/>
            <a:ext cx="4053620" cy="212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Dificuldade do jogo- aumentar demasiado a dificuldade do jogo(fica </a:t>
            </a:r>
            <a:r>
              <a:rPr lang="pt-PT" b="0" i="0" dirty="0" err="1">
                <a:solidFill>
                  <a:srgbClr val="040C28"/>
                </a:solidFill>
                <a:effectLst/>
                <a:latin typeface="Google Sans"/>
              </a:rPr>
              <a:t>injogável</a:t>
            </a:r>
            <a:r>
              <a:rPr lang="pt-PT" b="0" i="0" dirty="0">
                <a:solidFill>
                  <a:srgbClr val="040C28"/>
                </a:solidFill>
                <a:effectLst/>
                <a:latin typeface="Google Sans"/>
              </a:rPr>
              <a:t>), se ficar muito fácil perde a piada para o jogador(logo diminui a adrenalina).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dirty="0">
              <a:solidFill>
                <a:srgbClr val="040C28"/>
              </a:solidFill>
              <a:latin typeface="Google Sans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latin typeface="Roboto"/>
                <a:ea typeface="Roboto"/>
                <a:cs typeface="Roboto"/>
                <a:sym typeface="Roboto"/>
              </a:rPr>
              <a:t>Dificuldade em encontrar moldes para este jogo fixes para se utilizar.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71C075-379F-ABA3-3CA7-ECBD11CDD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6701">
            <a:off x="6122709" y="1158438"/>
            <a:ext cx="1555590" cy="1533045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C311A56-0FF6-ACE9-8AD9-8075074863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621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2;p13">
            <a:extLst>
              <a:ext uri="{FF2B5EF4-FFF2-40B4-BE49-F238E27FC236}">
                <a16:creationId xmlns:a16="http://schemas.microsoft.com/office/drawing/2014/main" id="{1C72A7B1-E0F3-297A-4ACC-DB3590B0E40D}"/>
              </a:ext>
            </a:extLst>
          </p:cNvPr>
          <p:cNvSpPr txBox="1"/>
          <p:nvPr/>
        </p:nvSpPr>
        <p:spPr>
          <a:xfrm>
            <a:off x="319836" y="0"/>
            <a:ext cx="40536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Trabalho futuro</a:t>
            </a:r>
            <a:endParaRPr sz="2400" dirty="0">
              <a:solidFill>
                <a:srgbClr val="00000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542DC02-0EE3-46DC-3803-EFADED965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0"/>
            <a:ext cx="4571554" cy="5143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18D7D6-504F-5EF6-20B8-A7530558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088" y="2313661"/>
            <a:ext cx="2092590" cy="2108687"/>
          </a:xfrm>
          <a:prstGeom prst="rect">
            <a:avLst/>
          </a:prstGeom>
        </p:spPr>
      </p:pic>
      <p:sp>
        <p:nvSpPr>
          <p:cNvPr id="4" name="Google Shape;243;p16">
            <a:extLst>
              <a:ext uri="{FF2B5EF4-FFF2-40B4-BE49-F238E27FC236}">
                <a16:creationId xmlns:a16="http://schemas.microsoft.com/office/drawing/2014/main" id="{168B2E42-3145-B3BB-E5BB-DB529101144E}"/>
              </a:ext>
            </a:extLst>
          </p:cNvPr>
          <p:cNvSpPr txBox="1"/>
          <p:nvPr/>
        </p:nvSpPr>
        <p:spPr>
          <a:xfrm>
            <a:off x="222018" y="863732"/>
            <a:ext cx="4053620" cy="212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040C28"/>
                </a:solidFill>
                <a:latin typeface="Google Sans"/>
                <a:ea typeface="Roboto"/>
                <a:cs typeface="Roboto"/>
                <a:sym typeface="Roboto"/>
              </a:rPr>
              <a:t>Ajustar melhor as dificuldades.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Adicionar mais níveis.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2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dirty="0">
                <a:latin typeface="Roboto"/>
                <a:ea typeface="Roboto"/>
                <a:cs typeface="Roboto"/>
                <a:sym typeface="Roboto"/>
              </a:rPr>
              <a:t>Seria interessante adicionar um som conforme a dificuldade do jogo.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dirty="0">
                <a:latin typeface="Roboto"/>
                <a:ea typeface="Roboto"/>
                <a:cs typeface="Roboto"/>
                <a:sym typeface="Roboto"/>
              </a:rPr>
              <a:t>Adaptação para mobile</a:t>
            </a:r>
            <a:endParaRPr lang="pt-PT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71C075-379F-ABA3-3CA7-ECBD11CDD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6701">
            <a:off x="6122709" y="1158438"/>
            <a:ext cx="1555590" cy="1533045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9B44D4A-D7C1-C244-13BF-69962793A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21627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D61B6"/>
      </a:accent1>
      <a:accent2>
        <a:srgbClr val="C68DFB"/>
      </a:accent2>
      <a:accent3>
        <a:srgbClr val="FCBA06"/>
      </a:accent3>
      <a:accent4>
        <a:srgbClr val="0690B5"/>
      </a:accent4>
      <a:accent5>
        <a:srgbClr val="38B8C8"/>
      </a:accent5>
      <a:accent6>
        <a:srgbClr val="FFD45E"/>
      </a:accent6>
      <a:hlink>
        <a:srgbClr val="38B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286</Words>
  <Application>Microsoft Office PowerPoint</Application>
  <PresentationFormat>Apresentação no Ecrã (16:9)</PresentationFormat>
  <Paragraphs>59</Paragraphs>
  <Slides>10</Slides>
  <Notes>10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7" baseType="lpstr">
      <vt:lpstr>Google Sans</vt:lpstr>
      <vt:lpstr>Arial</vt:lpstr>
      <vt:lpstr>Fira Sans Extra Condensed</vt:lpstr>
      <vt:lpstr>Roboto</vt:lpstr>
      <vt:lpstr>Fira Sans</vt:lpstr>
      <vt:lpstr>Fira Sans Extra Condensed SemiBold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Guilherme Duarte</cp:lastModifiedBy>
  <cp:revision>3</cp:revision>
  <dcterms:modified xsi:type="dcterms:W3CDTF">2024-06-04T13:34:30Z</dcterms:modified>
</cp:coreProperties>
</file>